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61" r:id="rId7"/>
    <p:sldId id="259" r:id="rId8"/>
    <p:sldId id="257" r:id="rId9"/>
    <p:sldId id="258" r:id="rId10"/>
    <p:sldId id="301" r:id="rId11"/>
    <p:sldId id="31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A01734-DDBE-44DF-BB30-DF04C1B26A21}" v="4" dt="2019-04-05T18:11:03.1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IAN" userId="73eb2fb1-b3a4-4e90-80e6-12b1d2e702a9" providerId="ADAL" clId="{ADA01734-DDBE-44DF-BB30-DF04C1B26A21}"/>
    <pc:docChg chg="addSld delSld modSld">
      <pc:chgData name="SMITH, IAN" userId="73eb2fb1-b3a4-4e90-80e6-12b1d2e702a9" providerId="ADAL" clId="{ADA01734-DDBE-44DF-BB30-DF04C1B26A21}" dt="2019-04-05T18:11:05.215" v="5" actId="2696"/>
      <pc:docMkLst>
        <pc:docMk/>
      </pc:docMkLst>
      <pc:sldChg chg="add del">
        <pc:chgData name="SMITH, IAN" userId="73eb2fb1-b3a4-4e90-80e6-12b1d2e702a9" providerId="ADAL" clId="{ADA01734-DDBE-44DF-BB30-DF04C1B26A21}" dt="2019-04-05T18:10:35.838" v="2" actId="2696"/>
        <pc:sldMkLst>
          <pc:docMk/>
          <pc:sldMk cId="2084062039" sldId="262"/>
        </pc:sldMkLst>
      </pc:sldChg>
      <pc:sldChg chg="add">
        <pc:chgData name="SMITH, IAN" userId="73eb2fb1-b3a4-4e90-80e6-12b1d2e702a9" providerId="ADAL" clId="{ADA01734-DDBE-44DF-BB30-DF04C1B26A21}" dt="2019-04-05T18:10:33.767" v="1"/>
        <pc:sldMkLst>
          <pc:docMk/>
          <pc:sldMk cId="183211982" sldId="301"/>
        </pc:sldMkLst>
      </pc:sldChg>
      <pc:sldChg chg="add del">
        <pc:chgData name="SMITH, IAN" userId="73eb2fb1-b3a4-4e90-80e6-12b1d2e702a9" providerId="ADAL" clId="{ADA01734-DDBE-44DF-BB30-DF04C1B26A21}" dt="2019-04-05T18:11:05.215" v="5" actId="2696"/>
        <pc:sldMkLst>
          <pc:docMk/>
          <pc:sldMk cId="2620430223" sldId="302"/>
        </pc:sldMkLst>
      </pc:sldChg>
      <pc:sldChg chg="add">
        <pc:chgData name="SMITH, IAN" userId="73eb2fb1-b3a4-4e90-80e6-12b1d2e702a9" providerId="ADAL" clId="{ADA01734-DDBE-44DF-BB30-DF04C1B26A21}" dt="2019-04-05T18:11:03.165" v="4"/>
        <pc:sldMkLst>
          <pc:docMk/>
          <pc:sldMk cId="847527694" sldId="31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85F6B6B-372A-463B-A66F-D321029A4D6D}" type="datetimeFigureOut">
              <a:rPr lang="en-US" smtClean="0"/>
              <a:pPr/>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5F6B6B-372A-463B-A66F-D321029A4D6D}" type="datetimeFigureOut">
              <a:rPr lang="en-US" smtClean="0"/>
              <a:pPr/>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5F6B6B-372A-463B-A66F-D321029A4D6D}" type="datetimeFigureOut">
              <a:rPr lang="en-US" smtClean="0"/>
              <a:pPr/>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5F6B6B-372A-463B-A66F-D321029A4D6D}" type="datetimeFigureOut">
              <a:rPr lang="en-US" smtClean="0"/>
              <a:pPr/>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5F6B6B-372A-463B-A66F-D321029A4D6D}" type="datetimeFigureOut">
              <a:rPr lang="en-US" smtClean="0"/>
              <a:pPr/>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5F6B6B-372A-463B-A66F-D321029A4D6D}" type="datetimeFigureOut">
              <a:rPr lang="en-US" smtClean="0"/>
              <a:pPr/>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85F6B6B-372A-463B-A66F-D321029A4D6D}" type="datetimeFigureOut">
              <a:rPr lang="en-US" smtClean="0"/>
              <a:pPr/>
              <a:t>4/5/2019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5F6B6B-372A-463B-A66F-D321029A4D6D}" type="datetimeFigureOut">
              <a:rPr lang="en-US" smtClean="0"/>
              <a:pPr/>
              <a:t>4/5/2019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F6B6B-372A-463B-A66F-D321029A4D6D}" type="datetimeFigureOut">
              <a:rPr lang="en-US" smtClean="0"/>
              <a:pPr/>
              <a:t>4/5/2019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5F6B6B-372A-463B-A66F-D321029A4D6D}" type="datetimeFigureOut">
              <a:rPr lang="en-US" smtClean="0"/>
              <a:pPr/>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5F6B6B-372A-463B-A66F-D321029A4D6D}" type="datetimeFigureOut">
              <a:rPr lang="en-US" smtClean="0"/>
              <a:pPr/>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E2797-C9F7-4D7C-A98B-1F1D2073AF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F6B6B-372A-463B-A66F-D321029A4D6D}" type="datetimeFigureOut">
              <a:rPr lang="en-US" smtClean="0"/>
              <a:pPr/>
              <a:t>4/5/2019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E2797-C9F7-4D7C-A98B-1F1D2073AF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0"/>
            <a:ext cx="7772400" cy="1470025"/>
          </a:xfrm>
        </p:spPr>
        <p:txBody>
          <a:bodyPr/>
          <a:lstStyle/>
          <a:p>
            <a:r>
              <a:rPr lang="en-US" dirty="0"/>
              <a:t>Apparent Weight</a:t>
            </a:r>
          </a:p>
        </p:txBody>
      </p:sp>
      <p:sp>
        <p:nvSpPr>
          <p:cNvPr id="3" name="Subtitle 2"/>
          <p:cNvSpPr>
            <a:spLocks noGrp="1"/>
          </p:cNvSpPr>
          <p:nvPr>
            <p:ph type="subTitle" idx="1"/>
          </p:nvPr>
        </p:nvSpPr>
        <p:spPr/>
        <p:txBody>
          <a:bodyPr/>
          <a:lstStyle/>
          <a:p>
            <a:endParaRPr lang="en-US" dirty="0"/>
          </a:p>
        </p:txBody>
      </p:sp>
      <p:pic>
        <p:nvPicPr>
          <p:cNvPr id="1026" name="Picture 2"/>
          <p:cNvPicPr>
            <a:picLocks noChangeAspect="1" noChangeArrowheads="1"/>
          </p:cNvPicPr>
          <p:nvPr/>
        </p:nvPicPr>
        <p:blipFill>
          <a:blip r:embed="rId2" cstate="print"/>
          <a:srcRect l="1563" t="18750" r="72656" b="45833"/>
          <a:stretch>
            <a:fillRect/>
          </a:stretch>
        </p:blipFill>
        <p:spPr bwMode="auto">
          <a:xfrm>
            <a:off x="3200400" y="3505200"/>
            <a:ext cx="2514600" cy="25908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 you feel when the elevator…</a:t>
            </a:r>
          </a:p>
        </p:txBody>
      </p:sp>
      <p:sp>
        <p:nvSpPr>
          <p:cNvPr id="3" name="Content Placeholder 2"/>
          <p:cNvSpPr>
            <a:spLocks noGrp="1"/>
          </p:cNvSpPr>
          <p:nvPr>
            <p:ph idx="1"/>
          </p:nvPr>
        </p:nvSpPr>
        <p:spPr/>
        <p:txBody>
          <a:bodyPr>
            <a:normAutofit lnSpcReduction="10000"/>
          </a:bodyPr>
          <a:lstStyle/>
          <a:p>
            <a:r>
              <a:rPr lang="en-US" dirty="0"/>
              <a:t>starts an upward trip?</a:t>
            </a:r>
          </a:p>
          <a:p>
            <a:r>
              <a:rPr lang="en-US" dirty="0"/>
              <a:t>moves upward at a constant velocity?</a:t>
            </a:r>
          </a:p>
          <a:p>
            <a:r>
              <a:rPr lang="en-US" dirty="0"/>
              <a:t>slows at the end of an upward trip?</a:t>
            </a:r>
          </a:p>
          <a:p>
            <a:r>
              <a:rPr lang="en-US" dirty="0"/>
              <a:t>starts a downward trip?</a:t>
            </a:r>
          </a:p>
          <a:p>
            <a:r>
              <a:rPr lang="en-US" dirty="0"/>
              <a:t>moves down at a constant velocity?</a:t>
            </a:r>
          </a:p>
          <a:p>
            <a:r>
              <a:rPr lang="en-US" dirty="0"/>
              <a:t>slows at the end of a downward trip?</a:t>
            </a:r>
          </a:p>
          <a:p>
            <a:r>
              <a:rPr lang="en-US" dirty="0"/>
              <a:t>Why do you feel these ways?  What force is changing size?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FBD for riding an elevator:</a:t>
            </a:r>
          </a:p>
        </p:txBody>
      </p:sp>
      <p:sp>
        <p:nvSpPr>
          <p:cNvPr id="3" name="Content Placeholder 2"/>
          <p:cNvSpPr>
            <a:spLocks noGrp="1"/>
          </p:cNvSpPr>
          <p:nvPr>
            <p:ph idx="1"/>
          </p:nvPr>
        </p:nvSpPr>
        <p:spPr/>
        <p:txBody>
          <a:bodyPr>
            <a:normAutofit/>
          </a:bodyPr>
          <a:lstStyle/>
          <a:p>
            <a:pPr>
              <a:buNone/>
            </a:pPr>
            <a:r>
              <a:rPr lang="en-US" sz="2800" dirty="0"/>
              <a:t>Which force changes when the elevator accelerates?</a:t>
            </a:r>
          </a:p>
          <a:p>
            <a:pPr>
              <a:buNone/>
            </a:pPr>
            <a:endParaRPr lang="en-US" dirty="0"/>
          </a:p>
          <a:p>
            <a:pPr>
              <a:buNone/>
            </a:pPr>
            <a:endParaRPr lang="en-US" dirty="0"/>
          </a:p>
          <a:p>
            <a:pPr>
              <a:buNone/>
            </a:pPr>
            <a:r>
              <a:rPr lang="en-US" dirty="0"/>
              <a:t>		     		        F</a:t>
            </a:r>
            <a:r>
              <a:rPr lang="en-US" baseline="-25000" dirty="0"/>
              <a:t>N</a:t>
            </a:r>
          </a:p>
          <a:p>
            <a:pPr>
              <a:buNone/>
            </a:pPr>
            <a:endParaRPr lang="en-US" baseline="-25000" dirty="0"/>
          </a:p>
          <a:p>
            <a:pPr>
              <a:buNone/>
            </a:pPr>
            <a:endParaRPr lang="en-US" baseline="-25000" dirty="0"/>
          </a:p>
          <a:p>
            <a:pPr>
              <a:buNone/>
            </a:pPr>
            <a:endParaRPr lang="en-US" baseline="-25000" dirty="0"/>
          </a:p>
          <a:p>
            <a:pPr>
              <a:buNone/>
            </a:pPr>
            <a:r>
              <a:rPr lang="en-US" baseline="-25000" dirty="0"/>
              <a:t>		</a:t>
            </a:r>
            <a:r>
              <a:rPr lang="en-US" dirty="0"/>
              <a:t>      		        </a:t>
            </a:r>
            <a:r>
              <a:rPr lang="en-US" dirty="0" err="1"/>
              <a:t>F</a:t>
            </a:r>
            <a:r>
              <a:rPr lang="en-US" baseline="-25000" dirty="0" err="1"/>
              <a:t>g</a:t>
            </a:r>
            <a:endParaRPr lang="en-US" dirty="0"/>
          </a:p>
          <a:p>
            <a:pPr>
              <a:buNone/>
            </a:pPr>
            <a:endParaRPr lang="en-US" baseline="-25000" dirty="0"/>
          </a:p>
        </p:txBody>
      </p:sp>
      <p:sp>
        <p:nvSpPr>
          <p:cNvPr id="4" name="Oval 3"/>
          <p:cNvSpPr/>
          <p:nvPr/>
        </p:nvSpPr>
        <p:spPr>
          <a:xfrm>
            <a:off x="4343400" y="4572000"/>
            <a:ext cx="304800" cy="3048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rot="5400000" flipH="1" flipV="1">
            <a:off x="3963194" y="4037806"/>
            <a:ext cx="1066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3925094" y="5447506"/>
            <a:ext cx="1143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Elevator “Lab”</a:t>
            </a:r>
          </a:p>
        </p:txBody>
      </p:sp>
      <p:sp>
        <p:nvSpPr>
          <p:cNvPr id="3" name="Content Placeholder 2"/>
          <p:cNvSpPr>
            <a:spLocks noGrp="1"/>
          </p:cNvSpPr>
          <p:nvPr>
            <p:ph idx="1"/>
          </p:nvPr>
        </p:nvSpPr>
        <p:spPr/>
        <p:txBody>
          <a:bodyPr/>
          <a:lstStyle/>
          <a:p>
            <a:r>
              <a:rPr lang="en-US" dirty="0"/>
              <a:t>While stationary a spring scale measures a force of 1.96N when a brass cylinder is hanging on the scale.  While riding in an elevator that is starting the trip up (from the first to the third floor) the scale reads 2.01N.  Determine the acceleration of the elevator.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a:t>
            </a:r>
            <a:r>
              <a:rPr lang="en-US" baseline="30000" dirty="0"/>
              <a:t>st</a:t>
            </a:r>
            <a:r>
              <a:rPr lang="en-US" dirty="0"/>
              <a:t> Application of the 2</a:t>
            </a:r>
            <a:r>
              <a:rPr lang="en-US" baseline="30000" dirty="0"/>
              <a:t>nd</a:t>
            </a:r>
            <a:r>
              <a:rPr lang="en-US" dirty="0"/>
              <a:t> Law</a:t>
            </a:r>
          </a:p>
        </p:txBody>
      </p:sp>
      <p:sp>
        <p:nvSpPr>
          <p:cNvPr id="3" name="Content Placeholder 2"/>
          <p:cNvSpPr>
            <a:spLocks noGrp="1"/>
          </p:cNvSpPr>
          <p:nvPr>
            <p:ph idx="1"/>
          </p:nvPr>
        </p:nvSpPr>
        <p:spPr/>
        <p:txBody>
          <a:bodyPr/>
          <a:lstStyle/>
          <a:p>
            <a:r>
              <a:rPr lang="en-US" dirty="0"/>
              <a:t>While riding an elevator, Mr. Slim stands on a scale.  Normally, the scale tells him he weighs 655N, but while the elevator is accelerating the scale reads 715N.  What is the magnitude and direction of the elevator’s acceleration?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lstStyle/>
          <a:p>
            <a:r>
              <a:rPr lang="en-US" dirty="0"/>
              <a:t>How heavy does a 5.00 kg book in your hand feel (how strong an applied force must you exert) while riding in an elevator that is:</a:t>
            </a:r>
          </a:p>
          <a:p>
            <a:pPr lvl="1"/>
            <a:r>
              <a:rPr lang="en-US" dirty="0"/>
              <a:t>Accelerating down at 2.00 m/s/s?</a:t>
            </a:r>
          </a:p>
          <a:p>
            <a:pPr lvl="1"/>
            <a:r>
              <a:rPr lang="en-US" dirty="0"/>
              <a:t>Moving down at a constant 4.00 m/s?</a:t>
            </a:r>
          </a:p>
          <a:p>
            <a:pPr lvl="1"/>
            <a:r>
              <a:rPr lang="en-US" dirty="0"/>
              <a:t>Accelerating up at 2.00 m/s/s? </a:t>
            </a:r>
          </a:p>
          <a:p>
            <a:pPr lvl="1"/>
            <a:r>
              <a:rPr lang="en-US" dirty="0"/>
              <a:t>Free Falling?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  Free Body Diagram based 2</a:t>
            </a:r>
            <a:r>
              <a:rPr lang="en-US" baseline="30000" dirty="0"/>
              <a:t>nd</a:t>
            </a:r>
            <a:r>
              <a:rPr lang="en-US" dirty="0"/>
              <a:t> Law Problems </a:t>
            </a:r>
          </a:p>
        </p:txBody>
      </p:sp>
      <p:sp>
        <p:nvSpPr>
          <p:cNvPr id="3" name="Content Placeholder 2"/>
          <p:cNvSpPr>
            <a:spLocks noGrp="1"/>
          </p:cNvSpPr>
          <p:nvPr>
            <p:ph idx="1"/>
          </p:nvPr>
        </p:nvSpPr>
        <p:spPr/>
        <p:txBody>
          <a:bodyPr/>
          <a:lstStyle/>
          <a:p>
            <a:r>
              <a:rPr lang="en-US" dirty="0"/>
              <a:t>A 300kg elevator is supported by a steel cable.  Determine the tension in the cable when the elevator is:</a:t>
            </a:r>
          </a:p>
          <a:p>
            <a:pPr marL="971550" lvl="1" indent="-514350">
              <a:buAutoNum type="alphaLcParenR"/>
            </a:pPr>
            <a:r>
              <a:rPr lang="en-US" dirty="0"/>
              <a:t>stationary</a:t>
            </a:r>
          </a:p>
          <a:p>
            <a:pPr marL="971550" lvl="1" indent="-514350">
              <a:buAutoNum type="alphaLcParenR"/>
            </a:pPr>
            <a:r>
              <a:rPr lang="en-US" dirty="0"/>
              <a:t>accelerating upward at 0.50m/s/s</a:t>
            </a:r>
          </a:p>
          <a:p>
            <a:pPr marL="971550" lvl="1" indent="-514350">
              <a:buAutoNum type="alphaLcParenR"/>
            </a:pPr>
            <a:r>
              <a:rPr lang="en-US" dirty="0"/>
              <a:t>moving upward at a constant 2.0m/s</a:t>
            </a:r>
          </a:p>
          <a:p>
            <a:pPr marL="971550" lvl="1" indent="-514350">
              <a:buAutoNum type="alphaLcParenR"/>
            </a:pPr>
            <a:r>
              <a:rPr lang="en-US" dirty="0"/>
              <a:t>slowing down 0.5m/s every second, while still moving upward.</a:t>
            </a:r>
          </a:p>
        </p:txBody>
      </p:sp>
    </p:spTree>
    <p:extLst>
      <p:ext uri="{BB962C8B-B14F-4D97-AF65-F5344CB8AC3E}">
        <p14:creationId xmlns:p14="http://schemas.microsoft.com/office/powerpoint/2010/main" val="183211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FBD04-2853-408E-997A-CFCD842D3AE0}"/>
              </a:ext>
            </a:extLst>
          </p:cNvPr>
          <p:cNvSpPr>
            <a:spLocks noGrp="1"/>
          </p:cNvSpPr>
          <p:nvPr>
            <p:ph type="title"/>
          </p:nvPr>
        </p:nvSpPr>
        <p:spPr/>
        <p:txBody>
          <a:bodyPr/>
          <a:lstStyle/>
          <a:p>
            <a:r>
              <a:rPr lang="en-US" dirty="0"/>
              <a:t>2</a:t>
            </a:r>
            <a:r>
              <a:rPr lang="en-US" baseline="30000" dirty="0"/>
              <a:t>nd </a:t>
            </a:r>
            <a:r>
              <a:rPr lang="en-US" dirty="0"/>
              <a:t>Law Example</a:t>
            </a:r>
          </a:p>
        </p:txBody>
      </p:sp>
      <p:sp>
        <p:nvSpPr>
          <p:cNvPr id="3" name="Content Placeholder 2">
            <a:extLst>
              <a:ext uri="{FF2B5EF4-FFF2-40B4-BE49-F238E27FC236}">
                <a16:creationId xmlns:a16="http://schemas.microsoft.com/office/drawing/2014/main" id="{47AED870-6C15-4C7B-A917-2413E7937584}"/>
              </a:ext>
            </a:extLst>
          </p:cNvPr>
          <p:cNvSpPr>
            <a:spLocks noGrp="1"/>
          </p:cNvSpPr>
          <p:nvPr>
            <p:ph idx="1"/>
          </p:nvPr>
        </p:nvSpPr>
        <p:spPr/>
        <p:txBody>
          <a:bodyPr/>
          <a:lstStyle/>
          <a:p>
            <a:r>
              <a:rPr lang="en-US" dirty="0"/>
              <a:t>A 35 kg child rides in an elevator.  How heavy does the child feel (what is the normal force acting on the child) when the elevator is:</a:t>
            </a:r>
          </a:p>
          <a:p>
            <a:pPr lvl="0"/>
            <a:r>
              <a:rPr lang="en-US" dirty="0"/>
              <a:t>accelerating upward at 3.5 m/s/s?</a:t>
            </a:r>
          </a:p>
          <a:p>
            <a:pPr lvl="0"/>
            <a:r>
              <a:rPr lang="en-US" dirty="0"/>
              <a:t>moving upward at a constant 7.0 m/s?</a:t>
            </a:r>
          </a:p>
          <a:p>
            <a:pPr lvl="0"/>
            <a:r>
              <a:rPr lang="en-US" dirty="0"/>
              <a:t>accelerating downward at 3.5 m/s/s?</a:t>
            </a:r>
          </a:p>
          <a:p>
            <a:pPr lvl="0"/>
            <a:r>
              <a:rPr lang="en-US" dirty="0"/>
              <a:t>sitting still?</a:t>
            </a:r>
          </a:p>
          <a:p>
            <a:endParaRPr lang="en-US" dirty="0"/>
          </a:p>
        </p:txBody>
      </p:sp>
    </p:spTree>
    <p:extLst>
      <p:ext uri="{BB962C8B-B14F-4D97-AF65-F5344CB8AC3E}">
        <p14:creationId xmlns:p14="http://schemas.microsoft.com/office/powerpoint/2010/main" val="847527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5977E18A3A12488AAA9666C46A216D" ma:contentTypeVersion="1" ma:contentTypeDescription="Create a new document." ma:contentTypeScope="" ma:versionID="fb65b05ac02823b077958044bc2b57e1">
  <xsd:schema xmlns:xsd="http://www.w3.org/2001/XMLSchema" xmlns:xs="http://www.w3.org/2001/XMLSchema" xmlns:p="http://schemas.microsoft.com/office/2006/metadata/properties" xmlns:ns3="830af3a2-2a75-48ef-a34f-230c95d7a199" targetNamespace="http://schemas.microsoft.com/office/2006/metadata/properties" ma:root="true" ma:fieldsID="9a9e1c0eb44bf423e4450d5ec36935a3" ns3:_="">
    <xsd:import namespace="830af3a2-2a75-48ef-a34f-230c95d7a19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0af3a2-2a75-48ef-a34f-230c95d7a1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F51CC19-BB09-464B-88F1-9EE05FEB74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0af3a2-2a75-48ef-a34f-230c95d7a1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94961E-C61F-46AB-8255-1ED4FB6D1793}">
  <ds:schemaRefs>
    <ds:schemaRef ds:uri="http://schemas.microsoft.com/sharepoint/v3/contenttype/forms"/>
  </ds:schemaRefs>
</ds:datastoreItem>
</file>

<file path=customXml/itemProps3.xml><?xml version="1.0" encoding="utf-8"?>
<ds:datastoreItem xmlns:ds="http://schemas.openxmlformats.org/officeDocument/2006/customXml" ds:itemID="{A20E77A2-0137-4F0C-B14B-63894958CF6A}">
  <ds:schemaRefs>
    <ds:schemaRef ds:uri="http://purl.org/dc/dcmitype/"/>
    <ds:schemaRef ds:uri="http://schemas.microsoft.com/office/infopath/2007/PartnerControls"/>
    <ds:schemaRef ds:uri="830af3a2-2a75-48ef-a34f-230c95d7a199"/>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1370</TotalTime>
  <Words>375</Words>
  <Application>Microsoft Office PowerPoint</Application>
  <PresentationFormat>On-screen Show (4:3)</PresentationFormat>
  <Paragraphs>39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Apparent Weight</vt:lpstr>
      <vt:lpstr>How do you feel when the elevator…</vt:lpstr>
      <vt:lpstr>FBD for riding an elevator:</vt:lpstr>
      <vt:lpstr>Elevator “Lab”</vt:lpstr>
      <vt:lpstr>1st Application of the 2nd Law</vt:lpstr>
      <vt:lpstr>PowerPoint Presentation</vt:lpstr>
      <vt:lpstr>Ex:  Free Body Diagram based 2nd Law Problems </vt:lpstr>
      <vt:lpstr>2nd Law Example</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Apparent Weight</dc:title>
  <dc:creator>ian smith</dc:creator>
  <cp:lastModifiedBy>SMITH, IAN</cp:lastModifiedBy>
  <cp:revision>82</cp:revision>
  <dcterms:created xsi:type="dcterms:W3CDTF">2009-03-25T12:50:03Z</dcterms:created>
  <dcterms:modified xsi:type="dcterms:W3CDTF">2019-04-05T18:11:09Z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0x010100AC5977E18A3A12488AAA9666C46A216D</vt:lpwstr>
  </property>
  <property fmtid="{D5CDD505-2E9C-101B-9397-08002B2CF9AE}" pid="3" name="IsMyDocuments">
    <vt:bool>true</vt:bool>
  </property>
</Properties>
</file>